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33127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40131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27248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47500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58782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62309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56121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94265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228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87787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9125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07251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92679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0052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93378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1394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26592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07B55-25E5-4238-BB87-B64FB2BB933E}" type="datetimeFigureOut">
              <a:rPr lang="es-PE" smtClean="0"/>
              <a:t>4/05/2020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894DF-84AF-45F3-95B3-B98AF1A2E0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143026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4DC5663-4C08-4719-8142-E975047D6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996" y="4013860"/>
            <a:ext cx="5056249" cy="28441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7EE8800-AA84-4615-9AD6-325064DAE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232" y="296883"/>
            <a:ext cx="7346868" cy="576758"/>
          </a:xfrm>
        </p:spPr>
        <p:txBody>
          <a:bodyPr>
            <a:normAutofit/>
          </a:bodyPr>
          <a:lstStyle/>
          <a:p>
            <a:r>
              <a:rPr lang="es-PE" sz="2000" b="1" dirty="0"/>
              <a:t>I.E.P NUEVO PITAGORAS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4C8FB9-C3C0-45CF-A9BB-33453D73D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405" y="2331378"/>
            <a:ext cx="9983189" cy="2596881"/>
          </a:xfrm>
        </p:spPr>
        <p:txBody>
          <a:bodyPr>
            <a:normAutofit/>
          </a:bodyPr>
          <a:lstStyle/>
          <a:p>
            <a:pPr algn="l"/>
            <a:r>
              <a:rPr lang="es-PE" dirty="0">
                <a:latin typeface="Bahnschrift SemiBold" panose="020B0502040204020203" pitchFamily="34" charset="0"/>
              </a:rPr>
              <a:t>CURSO: 		HISTORIA DL PERÚ</a:t>
            </a:r>
          </a:p>
          <a:p>
            <a:pPr algn="l"/>
            <a:r>
              <a:rPr lang="es-PE" dirty="0">
                <a:latin typeface="Bahnschrift SemiBold" panose="020B0502040204020203" pitchFamily="34" charset="0"/>
              </a:rPr>
              <a:t>GRADO: 		5TO SECUNDARIA </a:t>
            </a:r>
          </a:p>
          <a:p>
            <a:pPr algn="l"/>
            <a:r>
              <a:rPr lang="es-PE" dirty="0">
                <a:latin typeface="Bahnschrift SemiBold" panose="020B0502040204020203" pitchFamily="34" charset="0"/>
              </a:rPr>
              <a:t>PROFESOR: 		HENRY DEL CARPIO</a:t>
            </a:r>
          </a:p>
          <a:p>
            <a:pPr algn="l"/>
            <a:r>
              <a:rPr lang="es-PE" dirty="0">
                <a:latin typeface="Bahnschrift SemiBold" panose="020B0502040204020203" pitchFamily="34" charset="0"/>
              </a:rPr>
              <a:t>TEMA: 			PRIMEROS POBLADORES </a:t>
            </a:r>
          </a:p>
          <a:p>
            <a:pPr algn="l"/>
            <a:r>
              <a:rPr lang="es-PE" dirty="0">
                <a:latin typeface="Bahnschrift SemiBold" panose="020B0502040204020203" pitchFamily="34" charset="0"/>
              </a:rPr>
              <a:t>FECHA: 		04- 05- 2020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8DFBC5E-842D-4FF9-B7C1-9D3F736C1ED9}"/>
              </a:ext>
            </a:extLst>
          </p:cNvPr>
          <p:cNvSpPr txBox="1">
            <a:spLocks/>
          </p:cNvSpPr>
          <p:nvPr/>
        </p:nvSpPr>
        <p:spPr>
          <a:xfrm>
            <a:off x="2422566" y="1023441"/>
            <a:ext cx="7346868" cy="7103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5400" dirty="0">
                <a:latin typeface="Algerian" panose="04020705040A02060702" pitchFamily="82" charset="0"/>
              </a:rPr>
              <a:t>HISTORIA</a:t>
            </a:r>
            <a:r>
              <a:rPr lang="es-PE" sz="2000" dirty="0"/>
              <a:t> </a:t>
            </a:r>
          </a:p>
        </p:txBody>
      </p:sp>
      <p:pic>
        <p:nvPicPr>
          <p:cNvPr id="1026" name="Picture 2" descr="Consorcio educativo &quot;Nuevo Pitágoras&quot; - Inicio | Facebook">
            <a:extLst>
              <a:ext uri="{FF2B5EF4-FFF2-40B4-BE49-F238E27FC236}">
                <a16:creationId xmlns:a16="http://schemas.microsoft.com/office/drawing/2014/main" id="{A683C8BF-F664-4A97-A49D-B538FEE2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334"/>
            <a:ext cx="325755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754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05D998-587F-45CF-BE38-D92A63AE9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D6DC38-8060-4494-B183-ABDC8C482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F49110-0EAE-4A4D-87CD-DED0C5FAA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31" y="118753"/>
            <a:ext cx="11395612" cy="911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61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B1BB7-8A8E-4198-81EA-71DF0151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22867F-D97E-4CF3-88A5-AB77E22CA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03B284-F42C-42D7-A582-5B74D50A9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58" y="273131"/>
            <a:ext cx="11395611" cy="911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9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4B528-888E-40EF-9C62-76F25588E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D084FB-51A8-47D9-B5C9-FD58A92C9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DA34835-2A73-47F2-870B-16C5E61AC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70" y="365125"/>
            <a:ext cx="10932473" cy="87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40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9321C8-B58A-4070-9159-AA09904D7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70A361-840F-4D8B-8D65-0AEAD8277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C847665-1543-4F48-8AE1-C0AF5E206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62" y="365124"/>
            <a:ext cx="11051226" cy="884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08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3E6EA0-9F11-48DD-8ACB-A972EFB4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FF8AB8-AED9-4ED7-95F5-4E6112BB5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DAF238-70DC-4A21-AAC1-7FBAF1476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10" y="365124"/>
            <a:ext cx="11502489" cy="920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048043-2128-4EFD-9A6C-9B13DE46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3E8F6A-826C-4781-9800-E4E8FAFE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9119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874A9C-3421-4DF4-9E0D-5C9AA68F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3AD8E9C-95E7-418B-848F-DF72DC9EF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699" y="2336800"/>
            <a:ext cx="4498578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46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123B4-37AE-49AE-B5DE-FDD874F6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6A2D11-070B-4548-891E-44E9D0E9B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535B97C-1E0F-4F2A-9502-DD97FE5F8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8" y="154379"/>
            <a:ext cx="11906250" cy="95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7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F8A0F-C707-4169-89E7-A4B0DE24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44F4E7-7554-4299-9A40-7586FAB6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9D60B0-AA97-4CF4-8F8A-45E945FF3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08" y="365125"/>
            <a:ext cx="11016591" cy="841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4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984048-5778-4739-9415-DC8770975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8959C7-805E-4F3B-8304-420E04FFA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CC7750E-76A8-4AA2-B279-BB952346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62" y="273133"/>
            <a:ext cx="11549990" cy="92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59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9917A6-9829-421E-91CF-380C896E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63FDC3-506C-4620-8231-2ED1122D8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ED496D-ABB4-4861-873A-C0C9ED9C0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11" y="213756"/>
            <a:ext cx="11371860" cy="909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38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02025-AEA9-4BC6-B69A-4199157F3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7AE6C7-DD35-4CE8-8F34-44CA9B8AE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A1CD991-1EDC-4F7D-A25F-9CBADDF78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06" y="261257"/>
            <a:ext cx="11454988" cy="916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89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81F30-EF15-40C7-A220-EF4E0C5F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07D9CA-CA0A-4FC7-A2CC-21F9382F6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1A75C0-C87B-494E-87F4-D90450FD6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66" y="190004"/>
            <a:ext cx="11229356" cy="898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9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A25C3-23B6-4361-A4DD-A15E6F72B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0A99BC-CA2B-4DC1-9AD2-3E0908B95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EB86CE0-84A3-40B2-8A7F-3D291162C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34" y="365124"/>
            <a:ext cx="11419361" cy="913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99359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í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15</TotalTime>
  <Words>42</Words>
  <Application>Microsoft Office PowerPoint</Application>
  <PresentationFormat>Panorámica</PresentationFormat>
  <Paragraphs>7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Algerian</vt:lpstr>
      <vt:lpstr>Arial</vt:lpstr>
      <vt:lpstr>Bahnschrift SemiBold</vt:lpstr>
      <vt:lpstr>Trebuchet MS</vt:lpstr>
      <vt:lpstr>Berlín</vt:lpstr>
      <vt:lpstr>I.E.P NUEVO PITAGORAS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I.E.P NUEVO PITAGORAS</dc:title>
  <dc:creator>NICOLAS DEL CARPIO</dc:creator>
  <cp:lastModifiedBy>NICOLAS DEL CARPIO</cp:lastModifiedBy>
  <cp:revision>2</cp:revision>
  <dcterms:created xsi:type="dcterms:W3CDTF">2020-05-04T17:33:07Z</dcterms:created>
  <dcterms:modified xsi:type="dcterms:W3CDTF">2020-05-04T17:48:17Z</dcterms:modified>
</cp:coreProperties>
</file>